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270" r:id="rId3"/>
    <p:sldId id="297" r:id="rId4"/>
    <p:sldId id="287" r:id="rId5"/>
    <p:sldId id="288" r:id="rId6"/>
    <p:sldId id="298" r:id="rId7"/>
    <p:sldId id="300" r:id="rId8"/>
    <p:sldId id="290" r:id="rId9"/>
    <p:sldId id="289" r:id="rId10"/>
    <p:sldId id="291" r:id="rId11"/>
    <p:sldId id="292" r:id="rId12"/>
    <p:sldId id="293" r:id="rId13"/>
    <p:sldId id="294" r:id="rId14"/>
    <p:sldId id="295" r:id="rId15"/>
    <p:sldId id="301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5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312" y="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Code Monkey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D.Eco</a:t>
            </a:r>
            <a:r>
              <a:rPr lang="en-US" dirty="0" smtClean="0"/>
              <a:t> Application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84" y="915631"/>
            <a:ext cx="2379779" cy="31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Annotation</a:t>
            </a:r>
            <a:endParaRPr lang="en-US" dirty="0"/>
          </a:p>
        </p:txBody>
      </p:sp>
      <p:pic>
        <p:nvPicPr>
          <p:cNvPr id="4" name="Picture 3" descr="create annoti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27" y="1619103"/>
            <a:ext cx="9460938" cy="45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5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Annotations To Map</a:t>
            </a:r>
            <a:endParaRPr lang="en-US" dirty="0"/>
          </a:p>
        </p:txBody>
      </p:sp>
      <p:pic>
        <p:nvPicPr>
          <p:cNvPr id="4" name="Picture 3" descr="add points to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7" y="2420907"/>
            <a:ext cx="7208013" cy="2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single view app</a:t>
            </a:r>
          </a:p>
          <a:p>
            <a:r>
              <a:rPr lang="en-US" dirty="0" smtClean="0"/>
              <a:t>Swift</a:t>
            </a:r>
          </a:p>
          <a:p>
            <a:r>
              <a:rPr lang="en-US" dirty="0" err="1" smtClean="0"/>
              <a:t>MapKit</a:t>
            </a:r>
            <a:endParaRPr lang="en-US" dirty="0" smtClean="0"/>
          </a:p>
        </p:txBody>
      </p:sp>
      <p:pic>
        <p:nvPicPr>
          <p:cNvPr id="4" name="Picture 3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60" y="1757972"/>
            <a:ext cx="4031025" cy="4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Class Diagram</a:t>
            </a:r>
            <a:endParaRPr lang="en-US" dirty="0"/>
          </a:p>
        </p:txBody>
      </p:sp>
      <p:pic>
        <p:nvPicPr>
          <p:cNvPr id="5" name="Picture 4" descr="ConstructionClass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98" y="1654653"/>
            <a:ext cx="8172482" cy="50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2 Plan </a:t>
            </a:r>
            <a:r>
              <a:rPr lang="mr-IN" dirty="0" smtClean="0"/>
              <a:t>–</a:t>
            </a:r>
            <a:r>
              <a:rPr lang="en-US" dirty="0" smtClean="0"/>
              <a:t> Use Case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87" y="1646872"/>
            <a:ext cx="66008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– Sprint 2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726999"/>
              </p:ext>
            </p:extLst>
          </p:nvPr>
        </p:nvGraphicFramePr>
        <p:xfrm>
          <a:off x="643890" y="2272493"/>
          <a:ext cx="10972800" cy="360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091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1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Requirements</a:t>
                      </a:r>
                    </a:p>
                    <a:p>
                      <a:r>
                        <a:rPr lang="en-US" dirty="0" smtClean="0"/>
                        <a:t>(Update Use Case)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Kylie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Sept.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728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</a:p>
                    <a:p>
                      <a:r>
                        <a:rPr lang="en-US" dirty="0" smtClean="0"/>
                        <a:t>(Update cost, risk</a:t>
                      </a:r>
                      <a:r>
                        <a:rPr lang="en-US" baseline="0" dirty="0" smtClean="0"/>
                        <a:t> &amp; effort estimate)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Cyler</a:t>
                      </a:r>
                      <a:r>
                        <a:rPr lang="en-US" baseline="0" dirty="0" smtClean="0"/>
                        <a:t> and Morgan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Sept.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129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</a:p>
                    <a:p>
                      <a:r>
                        <a:rPr lang="en-US" dirty="0" smtClean="0"/>
                        <a:t>(Platforms &amp; Architecture)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Cory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Fisal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Sept</a:t>
                      </a:r>
                      <a:r>
                        <a:rPr lang="en-US" baseline="0" dirty="0" smtClean="0"/>
                        <a:t>.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129">
                <a:tc>
                  <a:txBody>
                    <a:bodyPr/>
                    <a:lstStyle/>
                    <a:p>
                      <a:r>
                        <a:rPr lang="en-US" dirty="0" smtClean="0"/>
                        <a:t>Android version</a:t>
                      </a:r>
                    </a:p>
                    <a:p>
                      <a:r>
                        <a:rPr lang="en-US" dirty="0" smtClean="0"/>
                        <a:t>(Catch</a:t>
                      </a:r>
                      <a:r>
                        <a:rPr lang="en-US" baseline="0" dirty="0" smtClean="0"/>
                        <a:t> up to IOS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Cory and </a:t>
                      </a:r>
                      <a:r>
                        <a:rPr lang="en-US" dirty="0" err="1" smtClean="0"/>
                        <a:t>Cyler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Sept. 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9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0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1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Demo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Design Choices</a:t>
            </a:r>
          </a:p>
          <a:p>
            <a:r>
              <a:rPr lang="en-US" dirty="0" smtClean="0"/>
              <a:t>Plan for Sprint 2</a:t>
            </a:r>
          </a:p>
        </p:txBody>
      </p:sp>
      <p:pic>
        <p:nvPicPr>
          <p:cNvPr id="5" name="Picture 4" descr="Team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9907" y="6369826"/>
            <a:ext cx="147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pic>
        <p:nvPicPr>
          <p:cNvPr id="6" name="Picture 5" descr="Sprint1ConstructionUC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860" y="1988903"/>
            <a:ext cx="4505878" cy="44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Plan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70312"/>
              </p:ext>
            </p:extLst>
          </p:nvPr>
        </p:nvGraphicFramePr>
        <p:xfrm>
          <a:off x="1104391" y="2118412"/>
          <a:ext cx="981027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Acceptance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 user looks</a:t>
                      </a:r>
                      <a:r>
                        <a:rPr lang="en-US" baseline="0" dirty="0" smtClean="0"/>
                        <a:t> at the campus map, which displays a satellite view or standard view of campus, with pins for each tree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</a:t>
                      </a:r>
                      <a:r>
                        <a:rPr lang="en-US" baseline="0" dirty="0" smtClean="0"/>
                        <a:t> was able to view both the standard and satellite view of the campus on a map, with interactive pins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about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User reads detailed</a:t>
                      </a:r>
                      <a:r>
                        <a:rPr lang="en-US" baseline="0" dirty="0" smtClean="0"/>
                        <a:t> information (species, paragraph about, in honor of person) about the specific tree clicked on the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User, when pressing a pin for a</a:t>
                      </a:r>
                      <a:r>
                        <a:rPr lang="en-US" baseline="0" dirty="0" smtClean="0"/>
                        <a:t> a tree, was displayed a brief description about the tree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9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907" y="-69936"/>
            <a:ext cx="6858000" cy="16002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3" name="IMG_49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6951" y="1635656"/>
            <a:ext cx="2813338" cy="50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9" y="1638300"/>
            <a:ext cx="2544581" cy="4525963"/>
          </a:xfrm>
        </p:spPr>
      </p:pic>
      <p:pic>
        <p:nvPicPr>
          <p:cNvPr id="4" name="Picture 3" descr="Team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23" y="206756"/>
            <a:ext cx="742103" cy="98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291" y="6335573"/>
            <a:ext cx="162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Monkey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9907" y="636982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4, 2017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2" y="1600200"/>
            <a:ext cx="2566002" cy="456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74" y="1597831"/>
            <a:ext cx="2568666" cy="456880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49980" y="3561311"/>
            <a:ext cx="636270" cy="5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Left Arrow 14"/>
          <p:cNvSpPr/>
          <p:nvPr/>
        </p:nvSpPr>
        <p:spPr>
          <a:xfrm>
            <a:off x="7581785" y="3180533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7140343" y="3140629"/>
            <a:ext cx="399011" cy="721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reate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5" y="1696256"/>
            <a:ext cx="10580792" cy="3549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0606" y="4377478"/>
            <a:ext cx="17090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841" y="5612396"/>
            <a:ext cx="2942853" cy="7003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Segmented control</a:t>
            </a:r>
            <a:endParaRPr lang="en-US" dirty="0"/>
          </a:p>
        </p:txBody>
      </p:sp>
      <p:pic>
        <p:nvPicPr>
          <p:cNvPr id="5" name="Picture 4" descr="Screen Shot 2017-05-04 at 5.1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3" y="2013972"/>
            <a:ext cx="8761489" cy="34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Class</a:t>
            </a:r>
            <a:endParaRPr lang="en-US" dirty="0"/>
          </a:p>
        </p:txBody>
      </p:sp>
      <p:pic>
        <p:nvPicPr>
          <p:cNvPr id="4" name="Picture 3" descr="annotation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" y="1828961"/>
            <a:ext cx="10529501" cy="37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any background presentation" id="{7C18907C-4901-42BD-8F2C-E63B32C9DCA3}" vid="{B4FC953D-0C69-4290-95E2-4EA0E2E67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111A70-0198-4F40-BEFB-ADDC651BCC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0</TotalTime>
  <Words>234</Words>
  <Application>Microsoft Office PowerPoint</Application>
  <PresentationFormat>Widescreen</PresentationFormat>
  <Paragraphs>58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Courier New</vt:lpstr>
      <vt:lpstr>Mangal</vt:lpstr>
      <vt:lpstr>Palatino Linotype</vt:lpstr>
      <vt:lpstr>Company background presentation</vt:lpstr>
      <vt:lpstr>D.Eco Application</vt:lpstr>
      <vt:lpstr>Sprint 1 Transition</vt:lpstr>
      <vt:lpstr>Acceptance Plan</vt:lpstr>
      <vt:lpstr>Acceptance Plan</vt:lpstr>
      <vt:lpstr>Demonstration</vt:lpstr>
      <vt:lpstr>Demonstration</vt:lpstr>
      <vt:lpstr>Create Map</vt:lpstr>
      <vt:lpstr>Map Style</vt:lpstr>
      <vt:lpstr>Annotation Class</vt:lpstr>
      <vt:lpstr>Create Annotation</vt:lpstr>
      <vt:lpstr>Add Annotations To Map</vt:lpstr>
      <vt:lpstr>Design Choices</vt:lpstr>
      <vt:lpstr>Sprint 2 Plan – Class Diagram</vt:lpstr>
      <vt:lpstr>Sprint 2 Plan – Use Case</vt:lpstr>
      <vt:lpstr>Plan – Sprint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2017-04-02T20:46:29Z</dcterms:created>
  <dcterms:modified xsi:type="dcterms:W3CDTF">2017-08-25T16:54:05Z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TC034605109991</vt:lpwstr>
  </property>
</Properties>
</file>